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5" r:id="rId18"/>
    <p:sldId id="291" r:id="rId19"/>
    <p:sldId id="292" r:id="rId20"/>
    <p:sldId id="287" r:id="rId21"/>
    <p:sldId id="296" r:id="rId22"/>
    <p:sldId id="293" r:id="rId23"/>
    <p:sldId id="288" r:id="rId24"/>
    <p:sldId id="289" r:id="rId25"/>
    <p:sldId id="29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33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Logic and design methodology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second stage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endParaRPr lang="ar-BH" b="1" dirty="0">
              <a:solidFill>
                <a:srgbClr val="FF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University of Diyala </a:t>
            </a:r>
          </a:p>
          <a:p>
            <a:r>
              <a:rPr lang="en-US" dirty="0" smtClean="0"/>
              <a:t>College of Engineering</a:t>
            </a:r>
          </a:p>
          <a:p>
            <a:r>
              <a:rPr lang="en-US" dirty="0" smtClean="0"/>
              <a:t>Department of Architecture</a:t>
            </a:r>
          </a:p>
          <a:p>
            <a:r>
              <a:rPr lang="en-US" dirty="0" smtClean="0"/>
              <a:t>2017-2018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285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ideas had great influence on the youth of Athens.</a:t>
            </a:r>
          </a:p>
          <a:p>
            <a:r>
              <a:rPr lang="en-US" dirty="0" smtClean="0"/>
              <a:t>The government was afraid that Socrates ideas would lead to rebellion </a:t>
            </a:r>
            <a:r>
              <a:rPr lang="ar-SA" dirty="0" smtClean="0"/>
              <a:t>التمرد)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was trialed, charged with impiety and treasons </a:t>
            </a:r>
            <a:r>
              <a:rPr lang="ar-SA" dirty="0" smtClean="0"/>
              <a:t>(الخيانات)</a:t>
            </a:r>
            <a:r>
              <a:rPr lang="en-US" dirty="0" smtClean="0"/>
              <a:t>, he sentenced to death.</a:t>
            </a:r>
          </a:p>
          <a:p>
            <a:r>
              <a:rPr lang="en-US" dirty="0" smtClean="0"/>
              <a:t>He drank the fatal dose of hemlock (poison) to die.  </a:t>
            </a:r>
          </a:p>
        </p:txBody>
      </p:sp>
    </p:spTree>
    <p:extLst>
      <p:ext uri="{BB962C8B-B14F-4D97-AF65-F5344CB8AC3E}">
        <p14:creationId xmlns:p14="http://schemas.microsoft.com/office/powerpoint/2010/main" val="211930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Socrates famous quotes:</a:t>
            </a:r>
          </a:p>
          <a:p>
            <a:r>
              <a:rPr lang="en-US" dirty="0" smtClean="0"/>
              <a:t>Know thyself.</a:t>
            </a:r>
          </a:p>
          <a:p>
            <a:r>
              <a:rPr lang="en-US" dirty="0" smtClean="0"/>
              <a:t>The only good is knowledge, and only evils is ignorance.</a:t>
            </a:r>
          </a:p>
          <a:p>
            <a:r>
              <a:rPr lang="en-US" dirty="0" smtClean="0"/>
              <a:t>Wisdom begins in wonder </a:t>
            </a:r>
            <a:r>
              <a:rPr lang="ar-SA" dirty="0" smtClean="0"/>
              <a:t>(عجب)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 cant teach anybody anything, I can only make them think.</a:t>
            </a:r>
          </a:p>
          <a:p>
            <a:r>
              <a:rPr lang="en-US" dirty="0" smtClean="0"/>
              <a:t>The only wisdom is in knowing you know nothing.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46811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</a:rPr>
              <a:t>Plato (427-347 B.C.):</a:t>
            </a:r>
          </a:p>
          <a:p>
            <a:r>
              <a:rPr lang="en-US" dirty="0" smtClean="0"/>
              <a:t>He was Socrates most famous students (Socrates knowledge came form his writing).</a:t>
            </a:r>
          </a:p>
          <a:p>
            <a:r>
              <a:rPr lang="en-US" dirty="0" smtClean="0"/>
              <a:t>He founded a school of philosophy in honor of Socrates name  “</a:t>
            </a:r>
            <a:r>
              <a:rPr lang="en-US" b="1" dirty="0" smtClean="0"/>
              <a:t>The academy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4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Plato's Books and dialogs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Mankind is born with knowledge:</a:t>
            </a:r>
          </a:p>
          <a:p>
            <a:r>
              <a:rPr lang="en-US" dirty="0" smtClean="0"/>
              <a:t>His thoughts was in the fact; we don’t “</a:t>
            </a:r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” things in our daily experience but be “</a:t>
            </a:r>
            <a:r>
              <a:rPr lang="en-US" dirty="0">
                <a:solidFill>
                  <a:srgbClr val="FF0000"/>
                </a:solidFill>
              </a:rPr>
              <a:t>recollect</a:t>
            </a:r>
            <a:r>
              <a:rPr lang="en-US" dirty="0" smtClean="0"/>
              <a:t>” them. The knowledge is already there.</a:t>
            </a:r>
          </a:p>
          <a:p>
            <a:r>
              <a:rPr lang="en-US" dirty="0" smtClean="0"/>
              <a:t>His job was not to teach the truth, but how to “pull” the truth out of the own minds.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21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Allegory</a:t>
            </a:r>
            <a:r>
              <a:rPr lang="en-US" dirty="0" smtClean="0"/>
              <a:t> </a:t>
            </a:r>
            <a:r>
              <a:rPr lang="ar-SA" dirty="0" smtClean="0"/>
              <a:t>(الرمز)</a:t>
            </a:r>
            <a:r>
              <a:rPr lang="en-US" b="1" dirty="0" smtClean="0"/>
              <a:t>of the Cave:</a:t>
            </a:r>
          </a:p>
          <a:p>
            <a:r>
              <a:rPr lang="en-US" dirty="0" smtClean="0"/>
              <a:t>Its one of the best known to explain the nature of reality.</a:t>
            </a:r>
          </a:p>
          <a:p>
            <a:r>
              <a:rPr lang="en-US" dirty="0" smtClean="0"/>
              <a:t>Plato demonstrates Socrates mot important idea: the difference between </a:t>
            </a:r>
            <a:r>
              <a:rPr lang="en-US" b="1" dirty="0" smtClean="0"/>
              <a:t>opinion</a:t>
            </a:r>
            <a:r>
              <a:rPr lang="en-US" dirty="0" smtClean="0"/>
              <a:t> and </a:t>
            </a:r>
            <a:r>
              <a:rPr lang="en-US" b="1" dirty="0" smtClean="0"/>
              <a:t>knowledge</a:t>
            </a:r>
            <a:r>
              <a:rPr lang="en-US" dirty="0" smtClean="0"/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People are chained inside a cave can think that shadows of people and things are reality. One man escapes, discovers the real world, return to tell them but is ridiculed </a:t>
            </a:r>
            <a:r>
              <a:rPr lang="ar-SA" sz="2000" dirty="0" smtClean="0">
                <a:solidFill>
                  <a:srgbClr val="0070C0"/>
                </a:solidFill>
              </a:rPr>
              <a:t>(السخرية) 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8829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Ordinary people </a:t>
            </a:r>
            <a:r>
              <a:rPr lang="en-US" dirty="0" smtClean="0"/>
              <a:t>(prisoners </a:t>
            </a:r>
            <a:r>
              <a:rPr lang="ar-SA" dirty="0" smtClean="0"/>
              <a:t>(سجناء)</a:t>
            </a:r>
            <a:r>
              <a:rPr lang="en-US" dirty="0" smtClean="0"/>
              <a:t> of the cave) use their</a:t>
            </a:r>
            <a:r>
              <a:rPr lang="en-US" b="1" dirty="0" smtClean="0"/>
              <a:t> senses . </a:t>
            </a:r>
            <a:r>
              <a:rPr lang="en-US" dirty="0" smtClean="0"/>
              <a:t>They observe copies and illusions of people and things. The from </a:t>
            </a:r>
            <a:r>
              <a:rPr lang="en-US" b="1" dirty="0" smtClean="0"/>
              <a:t>opinions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philosopher </a:t>
            </a:r>
            <a:r>
              <a:rPr lang="en-US" dirty="0" smtClean="0"/>
              <a:t>(the man who escape the cave) uses his </a:t>
            </a:r>
            <a:r>
              <a:rPr lang="en-US" dirty="0" smtClean="0">
                <a:solidFill>
                  <a:srgbClr val="0070C0"/>
                </a:solidFill>
              </a:rPr>
              <a:t>mind</a:t>
            </a:r>
            <a:r>
              <a:rPr lang="en-US" dirty="0" smtClean="0"/>
              <a:t>. To observe real, original and authentic things and people. He gains </a:t>
            </a:r>
            <a:r>
              <a:rPr lang="en-US" b="1" dirty="0" smtClean="0"/>
              <a:t>Knowledge</a:t>
            </a:r>
            <a:r>
              <a:rPr lang="en-US" dirty="0" smtClean="0"/>
              <a:t>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02405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world of ideas- the realm of forms: </a:t>
            </a:r>
          </a:p>
          <a:p>
            <a:endParaRPr lang="ar-BH" dirty="0"/>
          </a:p>
        </p:txBody>
      </p:sp>
      <p:pic>
        <p:nvPicPr>
          <p:cNvPr id="1026" name="Picture 2" descr="C:\Users\HP\Downloads\new doc 2017-12-31 13.26.56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 b="48341"/>
          <a:stretch/>
        </p:blipFill>
        <p:spPr bwMode="auto">
          <a:xfrm>
            <a:off x="869655" y="2307788"/>
            <a:ext cx="7732306" cy="39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2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52222"/>
          <a:stretch/>
        </p:blipFill>
        <p:spPr bwMode="auto">
          <a:xfrm>
            <a:off x="527552" y="457200"/>
            <a:ext cx="8159248" cy="557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8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4098" name="Picture 2" descr="C:\Users\HP\Downloads\new doc 2017-12-31 13.26.56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6"/>
          <a:stretch/>
        </p:blipFill>
        <p:spPr bwMode="auto">
          <a:xfrm>
            <a:off x="838200" y="228600"/>
            <a:ext cx="6934200" cy="62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/>
          <a:stretch/>
        </p:blipFill>
        <p:spPr bwMode="auto">
          <a:xfrm>
            <a:off x="381000" y="1143000"/>
            <a:ext cx="8305800" cy="33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b="81555"/>
          <a:stretch/>
        </p:blipFill>
        <p:spPr bwMode="auto">
          <a:xfrm>
            <a:off x="381000" y="4592168"/>
            <a:ext cx="8305800" cy="203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Greek thought: Socrates, Plato and Aristotle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/>
            <a:r>
              <a:rPr lang="en-US" dirty="0" smtClean="0"/>
              <a:t>Greek civilization was the roots and the basis for all later European civilization.</a:t>
            </a:r>
          </a:p>
          <a:p>
            <a:pPr algn="just"/>
            <a:r>
              <a:rPr lang="en-US" dirty="0" smtClean="0"/>
              <a:t>Athens was the center of this civilization.</a:t>
            </a:r>
          </a:p>
          <a:p>
            <a:pPr algn="just"/>
            <a:r>
              <a:rPr lang="en-US" dirty="0" smtClean="0"/>
              <a:t>During this period there were great development in music, poetry, drama, medicine, painting, sculptures ...etc.</a:t>
            </a:r>
          </a:p>
          <a:p>
            <a:pPr algn="just"/>
            <a:r>
              <a:rPr lang="en-US" dirty="0" smtClean="0"/>
              <a:t>The basic contribution of the Greeks was that they idealized man (human forms).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90075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Aristotle (384-322 B.C):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ar-BH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" y="2254250"/>
            <a:ext cx="8738097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7"/>
          <a:stretch/>
        </p:blipFill>
        <p:spPr bwMode="auto">
          <a:xfrm>
            <a:off x="392868" y="1600200"/>
            <a:ext cx="8370132" cy="4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2050" name="Picture 2" descr="C:\Users\HP\Downloads\new doc 2017-12-31 13.26.5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695"/>
            <a:ext cx="8534400" cy="3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versus Aristotle</a:t>
            </a:r>
            <a:endParaRPr lang="ar-B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37095"/>
              </p:ext>
            </p:extLst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3322320"/>
                <a:gridCol w="7924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/>
                        <a:t>Aristotle</a:t>
                      </a:r>
                      <a:endParaRPr lang="ar-B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Plato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Realism 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Working society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 society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participation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Philosopher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king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justice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unity 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Appreciation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Dismissal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Empiricism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Rationalism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Actually; Aristotle was the greatest philosopher and scientist of the ancient world.</a:t>
            </a:r>
          </a:p>
          <a:p>
            <a:r>
              <a:rPr lang="en-US" dirty="0" smtClean="0"/>
              <a:t>He wrote on ethics, aesthetics, metaphysics, psychology, economics and politics. That was on the (</a:t>
            </a:r>
            <a:r>
              <a:rPr lang="en-US" b="1" dirty="0" smtClean="0"/>
              <a:t>logic of theory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developed a system of logic based on (</a:t>
            </a:r>
            <a:r>
              <a:rPr lang="en-US" b="1" dirty="0" smtClean="0"/>
              <a:t>Syllogism</a:t>
            </a:r>
            <a:r>
              <a:rPr lang="en-US" dirty="0" smtClean="0"/>
              <a:t>) </a:t>
            </a:r>
            <a:r>
              <a:rPr lang="ar-SA" dirty="0" smtClean="0"/>
              <a:t>القياس المنطقي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 aim was to provide an instrument for scientific demonstration.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375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was the logical nature of his mind that enabled him to make contributions to so many fields. </a:t>
            </a:r>
          </a:p>
          <a:p>
            <a:pPr algn="just"/>
            <a:r>
              <a:rPr lang="en-US" dirty="0" smtClean="0"/>
              <a:t>Aristotle influence upon all later western thought was immense.</a:t>
            </a:r>
          </a:p>
          <a:p>
            <a:r>
              <a:rPr lang="en-US" dirty="0" smtClean="0"/>
              <a:t>Aristotle works had major influence on </a:t>
            </a:r>
            <a:r>
              <a:rPr lang="en-US" b="1" dirty="0" smtClean="0"/>
              <a:t>Islamic Philosophy </a:t>
            </a:r>
            <a:r>
              <a:rPr lang="en-US" dirty="0" smtClean="0"/>
              <a:t>as well.</a:t>
            </a:r>
          </a:p>
          <a:p>
            <a:pPr marL="0" indent="0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704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 for your attention</a:t>
            </a:r>
            <a:endParaRPr lang="ar-BH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82563" indent="-182563" algn="just"/>
            <a:r>
              <a:rPr lang="en-US" dirty="0" smtClean="0"/>
              <a:t>There were two kinds of men: </a:t>
            </a:r>
            <a:r>
              <a:rPr lang="en-US" dirty="0" smtClean="0">
                <a:solidFill>
                  <a:srgbClr val="FF0000"/>
                </a:solidFill>
              </a:rPr>
              <a:t>mortal and immortal.</a:t>
            </a:r>
          </a:p>
          <a:p>
            <a:pPr marL="182563" indent="-182563" algn="just"/>
            <a:r>
              <a:rPr lang="en-US" dirty="0" smtClean="0"/>
              <a:t>There were twelve main gods called (Olympian gods) , because they lived in  (mount Olympus) which was the traditional home of Greek gods.</a:t>
            </a:r>
          </a:p>
          <a:p>
            <a:pPr marL="182563" indent="-182563" algn="just"/>
            <a:r>
              <a:rPr lang="en-US" dirty="0" smtClean="0"/>
              <a:t>Man and his gods were the focal point of Greek civilization, and from that emerged the great philosophers who gave birth to logic.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415064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fifth century B.C., a flood of new ideas poured into Athens.</a:t>
            </a:r>
          </a:p>
          <a:p>
            <a:r>
              <a:rPr lang="en-US" dirty="0" smtClean="0"/>
              <a:t>Advanced thinkers began to reject the traditional explanations of the world of nature and the religious beliefs declined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Gods and goddesses were no longer held in same regards as they had been a century before.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285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Generally; philosophy came into existence when the Greeks discovered their dissatisfaction with supernatural and mythical explanation of reality. </a:t>
            </a:r>
          </a:p>
          <a:p>
            <a:r>
              <a:rPr lang="en-US" dirty="0" smtClean="0"/>
              <a:t>Then Greek thinkers began to suspect a rational or logical order to the world, and from there emerged the vital role of </a:t>
            </a:r>
            <a:r>
              <a:rPr lang="en-US" dirty="0" smtClean="0">
                <a:solidFill>
                  <a:srgbClr val="FF0000"/>
                </a:solidFill>
              </a:rPr>
              <a:t>philosophy and logic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18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 of the word (philosophy) was from the Greek words; </a:t>
            </a:r>
            <a:r>
              <a:rPr lang="en-US" dirty="0" smtClean="0">
                <a:solidFill>
                  <a:srgbClr val="FF0000"/>
                </a:solidFill>
              </a:rPr>
              <a:t>Philo</a:t>
            </a:r>
            <a:r>
              <a:rPr lang="en-US" dirty="0" smtClean="0"/>
              <a:t> (love) and </a:t>
            </a:r>
            <a:r>
              <a:rPr lang="en-US" dirty="0" smtClean="0">
                <a:solidFill>
                  <a:srgbClr val="FF0000"/>
                </a:solidFill>
              </a:rPr>
              <a:t>Sophos</a:t>
            </a:r>
            <a:r>
              <a:rPr lang="en-US" dirty="0" smtClean="0"/>
              <a:t> (wisdom).</a:t>
            </a:r>
          </a:p>
          <a:p>
            <a:r>
              <a:rPr lang="en-US" dirty="0" smtClean="0"/>
              <a:t>Logic was derived from the Greek word “</a:t>
            </a:r>
            <a:r>
              <a:rPr lang="en-US" dirty="0" err="1" smtClean="0"/>
              <a:t>Logike</a:t>
            </a:r>
            <a:r>
              <a:rPr lang="en-US" dirty="0" smtClean="0"/>
              <a:t>” (art of reason). 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8309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Socratic Philosophers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Sophists </a:t>
            </a:r>
            <a:r>
              <a:rPr lang="ar-SA" dirty="0" smtClean="0"/>
              <a:t>(السفسطائية)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Were men whose responsibility was train and educate the Sons of Athenian citizens by the “walk and talk technique”.</a:t>
            </a:r>
          </a:p>
          <a:p>
            <a:r>
              <a:rPr lang="en-US" dirty="0" smtClean="0"/>
              <a:t>There main concern was to teach the “art of persuasion</a:t>
            </a:r>
            <a:r>
              <a:rPr lang="ar-SA" dirty="0" smtClean="0"/>
              <a:t> (الاقناع) </a:t>
            </a:r>
            <a:r>
              <a:rPr lang="en-US" dirty="0" smtClean="0"/>
              <a:t>” by the act of argument.</a:t>
            </a:r>
          </a:p>
          <a:p>
            <a:r>
              <a:rPr lang="en-US" dirty="0" smtClean="0"/>
              <a:t>There aim was: find a better understanding of the world, the gods and man, by the mythical</a:t>
            </a:r>
            <a:r>
              <a:rPr lang="ar-SA" dirty="0" smtClean="0"/>
              <a:t>(الاسطورية) </a:t>
            </a:r>
            <a:r>
              <a:rPr lang="en-US" dirty="0" smtClean="0"/>
              <a:t> beliefs.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77464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G</a:t>
            </a:r>
            <a:r>
              <a:rPr lang="en-US" dirty="0" smtClean="0"/>
              <a:t>reek philosophers </a:t>
            </a:r>
            <a:r>
              <a:rPr lang="en-US" sz="2200" dirty="0" smtClean="0"/>
              <a:t>who gave birth to logic. </a:t>
            </a:r>
            <a:endParaRPr lang="ar-BH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Socrates (469-399 B.C.):</a:t>
            </a:r>
          </a:p>
          <a:p>
            <a:r>
              <a:rPr lang="en-US" dirty="0" smtClean="0"/>
              <a:t>The father of philosophers, come for sophists.</a:t>
            </a:r>
          </a:p>
          <a:p>
            <a:r>
              <a:rPr lang="en-US" dirty="0" smtClean="0"/>
              <a:t>He was the noblest and wisest Athenian and love the wisdom.</a:t>
            </a:r>
          </a:p>
          <a:p>
            <a:r>
              <a:rPr lang="en-US" dirty="0" smtClean="0"/>
              <a:t>His principle was “know thyself” or “know yourself”.</a:t>
            </a:r>
          </a:p>
          <a:p>
            <a:r>
              <a:rPr lang="en-US" dirty="0" smtClean="0"/>
              <a:t>He teach the people especially the Young “the Youth of Athens”.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795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changed his student to think for themselves, to use their mind to answer questions.</a:t>
            </a:r>
          </a:p>
          <a:p>
            <a:r>
              <a:rPr lang="en-US" dirty="0" smtClean="0"/>
              <a:t>He urged them to the act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rgument</a:t>
            </a:r>
            <a:r>
              <a:rPr lang="en-US" dirty="0" smtClean="0"/>
              <a:t> leading them to the </a:t>
            </a:r>
            <a:r>
              <a:rPr lang="en-US" dirty="0" smtClean="0">
                <a:solidFill>
                  <a:srgbClr val="FF0000"/>
                </a:solidFill>
              </a:rPr>
              <a:t>truth: </a:t>
            </a:r>
            <a:r>
              <a:rPr lang="en-US" dirty="0" smtClean="0"/>
              <a:t>to the knowledge of good and evil, the wisdom of life.</a:t>
            </a:r>
          </a:p>
          <a:p>
            <a:r>
              <a:rPr lang="en-US" dirty="0" smtClean="0"/>
              <a:t>He teach the truth by reasons </a:t>
            </a:r>
            <a:r>
              <a:rPr lang="en-US" dirty="0" smtClean="0">
                <a:solidFill>
                  <a:srgbClr val="FF0000"/>
                </a:solidFill>
              </a:rPr>
              <a:t>“nothing should be taken for granted”</a:t>
            </a:r>
            <a:r>
              <a:rPr lang="en-US" dirty="0"/>
              <a:t>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1521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965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Logic and design methodology second stage  </vt:lpstr>
      <vt:lpstr>The Greek thought: Socrates, Plato and Aristotle</vt:lpstr>
      <vt:lpstr>PowerPoint Presentation</vt:lpstr>
      <vt:lpstr>PowerPoint Presentation</vt:lpstr>
      <vt:lpstr>PowerPoint Presentation</vt:lpstr>
      <vt:lpstr>PowerPoint Presentation</vt:lpstr>
      <vt:lpstr>Pre Socratic Philosophers</vt:lpstr>
      <vt:lpstr>Three Greek philosophers who gave birth to logic. </vt:lpstr>
      <vt:lpstr>PowerPoint Presentation</vt:lpstr>
      <vt:lpstr>PowerPoint Presentation</vt:lpstr>
      <vt:lpstr>PowerPoint Presentation</vt:lpstr>
      <vt:lpstr>PowerPoint Presentation</vt:lpstr>
      <vt:lpstr>Plato's Books and dialogs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Plato versus Aristotle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HP</dc:creator>
  <cp:lastModifiedBy>HP</cp:lastModifiedBy>
  <cp:revision>46</cp:revision>
  <dcterms:created xsi:type="dcterms:W3CDTF">2006-08-16T00:00:00Z</dcterms:created>
  <dcterms:modified xsi:type="dcterms:W3CDTF">2018-01-01T12:43:37Z</dcterms:modified>
</cp:coreProperties>
</file>